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2188825"/>
  <p:notesSz cx="7010400" cy="9296400"/>
  <p:defaultTextStyle>
    <a:defPPr>
      <a:defRPr lang="en-US"/>
    </a:defPPr>
    <a:lvl1pPr marL="0" algn="l" defTabSz="870737" rtl="0" eaLnBrk="1" latinLnBrk="0" hangingPunct="1">
      <a:defRPr sz="3400" kern="1200">
        <a:solidFill>
          <a:schemeClr val="tx1"/>
        </a:solidFill>
        <a:latin typeface="+mn-lt"/>
        <a:ea typeface="+mn-ea"/>
        <a:cs typeface="+mn-cs"/>
      </a:defRPr>
    </a:lvl1pPr>
    <a:lvl2pPr marL="870737" algn="l" defTabSz="870737" rtl="0" eaLnBrk="1" latinLnBrk="0" hangingPunct="1">
      <a:defRPr sz="3400" kern="1200">
        <a:solidFill>
          <a:schemeClr val="tx1"/>
        </a:solidFill>
        <a:latin typeface="+mn-lt"/>
        <a:ea typeface="+mn-ea"/>
        <a:cs typeface="+mn-cs"/>
      </a:defRPr>
    </a:lvl2pPr>
    <a:lvl3pPr marL="1741475" algn="l" defTabSz="870737" rtl="0" eaLnBrk="1" latinLnBrk="0" hangingPunct="1">
      <a:defRPr sz="3400" kern="1200">
        <a:solidFill>
          <a:schemeClr val="tx1"/>
        </a:solidFill>
        <a:latin typeface="+mn-lt"/>
        <a:ea typeface="+mn-ea"/>
        <a:cs typeface="+mn-cs"/>
      </a:defRPr>
    </a:lvl3pPr>
    <a:lvl4pPr marL="2612212" algn="l" defTabSz="870737" rtl="0" eaLnBrk="1" latinLnBrk="0" hangingPunct="1">
      <a:defRPr sz="3400" kern="1200">
        <a:solidFill>
          <a:schemeClr val="tx1"/>
        </a:solidFill>
        <a:latin typeface="+mn-lt"/>
        <a:ea typeface="+mn-ea"/>
        <a:cs typeface="+mn-cs"/>
      </a:defRPr>
    </a:lvl4pPr>
    <a:lvl5pPr marL="3482950" algn="l" defTabSz="870737" rtl="0" eaLnBrk="1" latinLnBrk="0" hangingPunct="1">
      <a:defRPr sz="3400" kern="1200">
        <a:solidFill>
          <a:schemeClr val="tx1"/>
        </a:solidFill>
        <a:latin typeface="+mn-lt"/>
        <a:ea typeface="+mn-ea"/>
        <a:cs typeface="+mn-cs"/>
      </a:defRPr>
    </a:lvl5pPr>
    <a:lvl6pPr marL="4353687" algn="l" defTabSz="870737" rtl="0" eaLnBrk="1" latinLnBrk="0" hangingPunct="1">
      <a:defRPr sz="3400" kern="1200">
        <a:solidFill>
          <a:schemeClr val="tx1"/>
        </a:solidFill>
        <a:latin typeface="+mn-lt"/>
        <a:ea typeface="+mn-ea"/>
        <a:cs typeface="+mn-cs"/>
      </a:defRPr>
    </a:lvl6pPr>
    <a:lvl7pPr marL="5224424" algn="l" defTabSz="870737" rtl="0" eaLnBrk="1" latinLnBrk="0" hangingPunct="1">
      <a:defRPr sz="3400" kern="1200">
        <a:solidFill>
          <a:schemeClr val="tx1"/>
        </a:solidFill>
        <a:latin typeface="+mn-lt"/>
        <a:ea typeface="+mn-ea"/>
        <a:cs typeface="+mn-cs"/>
      </a:defRPr>
    </a:lvl7pPr>
    <a:lvl8pPr marL="6095162" algn="l" defTabSz="870737" rtl="0" eaLnBrk="1" latinLnBrk="0" hangingPunct="1">
      <a:defRPr sz="3400" kern="1200">
        <a:solidFill>
          <a:schemeClr val="tx1"/>
        </a:solidFill>
        <a:latin typeface="+mn-lt"/>
        <a:ea typeface="+mn-ea"/>
        <a:cs typeface="+mn-cs"/>
      </a:defRPr>
    </a:lvl8pPr>
    <a:lvl9pPr marL="6965899" algn="l" defTabSz="870737" rtl="0" eaLnBrk="1" latinLnBrk="0" hangingPunct="1">
      <a:defRPr sz="3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39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074" y="102"/>
      </p:cViewPr>
      <p:guideLst>
        <p:guide orient="horz" pos="3839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786437"/>
            <a:ext cx="15544800" cy="26126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6907001"/>
            <a:ext cx="12801600" cy="31149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70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414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12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482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353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224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095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965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9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6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866197"/>
            <a:ext cx="8229600" cy="184863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866197"/>
            <a:ext cx="24384000" cy="1848638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3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0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7832450"/>
            <a:ext cx="15544800" cy="2420836"/>
          </a:xfrm>
        </p:spPr>
        <p:txBody>
          <a:bodyPr anchor="t"/>
          <a:lstStyle>
            <a:lvl1pPr algn="l">
              <a:defRPr sz="7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5166145"/>
            <a:ext cx="15544800" cy="2666305"/>
          </a:xfrm>
        </p:spPr>
        <p:txBody>
          <a:bodyPr anchor="b"/>
          <a:lstStyle>
            <a:lvl1pPr marL="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1pPr>
            <a:lvl2pPr marL="870737" indent="0">
              <a:buNone/>
              <a:defRPr sz="3400">
                <a:solidFill>
                  <a:schemeClr val="tx1">
                    <a:tint val="75000"/>
                  </a:schemeClr>
                </a:solidFill>
              </a:defRPr>
            </a:lvl2pPr>
            <a:lvl3pPr marL="174147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3pPr>
            <a:lvl4pPr marL="261221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48295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35368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22442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09516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696589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5056106"/>
            <a:ext cx="16306800" cy="14296477"/>
          </a:xfrm>
        </p:spPr>
        <p:txBody>
          <a:bodyPr/>
          <a:lstStyle>
            <a:lvl1pPr>
              <a:defRPr sz="5300"/>
            </a:lvl1pPr>
            <a:lvl2pPr>
              <a:defRPr sz="4600"/>
            </a:lvl2pPr>
            <a:lvl3pPr>
              <a:defRPr sz="38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40400" y="5056106"/>
            <a:ext cx="16306800" cy="14296477"/>
          </a:xfrm>
        </p:spPr>
        <p:txBody>
          <a:bodyPr/>
          <a:lstStyle>
            <a:lvl1pPr>
              <a:defRPr sz="5300"/>
            </a:lvl1pPr>
            <a:lvl2pPr>
              <a:defRPr sz="4600"/>
            </a:lvl2pPr>
            <a:lvl3pPr>
              <a:defRPr sz="3800"/>
            </a:lvl3pPr>
            <a:lvl4pPr>
              <a:defRPr sz="3400"/>
            </a:lvl4pPr>
            <a:lvl5pPr>
              <a:defRPr sz="3400"/>
            </a:lvl5pPr>
            <a:lvl6pPr>
              <a:defRPr sz="3400"/>
            </a:lvl6pPr>
            <a:lvl7pPr>
              <a:defRPr sz="3400"/>
            </a:lvl7pPr>
            <a:lvl8pPr>
              <a:defRPr sz="3400"/>
            </a:lvl8pPr>
            <a:lvl9pPr>
              <a:defRPr sz="3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6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8118"/>
            <a:ext cx="16459200" cy="20314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28379"/>
            <a:ext cx="8080376" cy="1137058"/>
          </a:xfrm>
        </p:spPr>
        <p:txBody>
          <a:bodyPr anchor="b"/>
          <a:lstStyle>
            <a:lvl1pPr marL="0" indent="0">
              <a:buNone/>
              <a:defRPr sz="4600" b="1"/>
            </a:lvl1pPr>
            <a:lvl2pPr marL="870737" indent="0">
              <a:buNone/>
              <a:defRPr sz="3800" b="1"/>
            </a:lvl2pPr>
            <a:lvl3pPr marL="1741475" indent="0">
              <a:buNone/>
              <a:defRPr sz="3400" b="1"/>
            </a:lvl3pPr>
            <a:lvl4pPr marL="2612212" indent="0">
              <a:buNone/>
              <a:defRPr sz="3000" b="1"/>
            </a:lvl4pPr>
            <a:lvl5pPr marL="3482950" indent="0">
              <a:buNone/>
              <a:defRPr sz="3000" b="1"/>
            </a:lvl5pPr>
            <a:lvl6pPr marL="4353687" indent="0">
              <a:buNone/>
              <a:defRPr sz="3000" b="1"/>
            </a:lvl6pPr>
            <a:lvl7pPr marL="5224424" indent="0">
              <a:buNone/>
              <a:defRPr sz="3000" b="1"/>
            </a:lvl7pPr>
            <a:lvl8pPr marL="6095162" indent="0">
              <a:buNone/>
              <a:defRPr sz="3000" b="1"/>
            </a:lvl8pPr>
            <a:lvl9pPr marL="6965899" indent="0">
              <a:buNone/>
              <a:defRPr sz="3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865437"/>
            <a:ext cx="8080376" cy="7022683"/>
          </a:xfrm>
        </p:spPr>
        <p:txBody>
          <a:bodyPr/>
          <a:lstStyle>
            <a:lvl1pPr>
              <a:defRPr sz="4600"/>
            </a:lvl1pPr>
            <a:lvl2pPr>
              <a:defRPr sz="38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2728379"/>
            <a:ext cx="8083550" cy="1137058"/>
          </a:xfrm>
        </p:spPr>
        <p:txBody>
          <a:bodyPr anchor="b"/>
          <a:lstStyle>
            <a:lvl1pPr marL="0" indent="0">
              <a:buNone/>
              <a:defRPr sz="4600" b="1"/>
            </a:lvl1pPr>
            <a:lvl2pPr marL="870737" indent="0">
              <a:buNone/>
              <a:defRPr sz="3800" b="1"/>
            </a:lvl2pPr>
            <a:lvl3pPr marL="1741475" indent="0">
              <a:buNone/>
              <a:defRPr sz="3400" b="1"/>
            </a:lvl3pPr>
            <a:lvl4pPr marL="2612212" indent="0">
              <a:buNone/>
              <a:defRPr sz="3000" b="1"/>
            </a:lvl4pPr>
            <a:lvl5pPr marL="3482950" indent="0">
              <a:buNone/>
              <a:defRPr sz="3000" b="1"/>
            </a:lvl5pPr>
            <a:lvl6pPr marL="4353687" indent="0">
              <a:buNone/>
              <a:defRPr sz="3000" b="1"/>
            </a:lvl6pPr>
            <a:lvl7pPr marL="5224424" indent="0">
              <a:buNone/>
              <a:defRPr sz="3000" b="1"/>
            </a:lvl7pPr>
            <a:lvl8pPr marL="6095162" indent="0">
              <a:buNone/>
              <a:defRPr sz="3000" b="1"/>
            </a:lvl8pPr>
            <a:lvl9pPr marL="6965899" indent="0">
              <a:buNone/>
              <a:defRPr sz="3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865437"/>
            <a:ext cx="8083550" cy="7022683"/>
          </a:xfrm>
        </p:spPr>
        <p:txBody>
          <a:bodyPr/>
          <a:lstStyle>
            <a:lvl1pPr>
              <a:defRPr sz="4600"/>
            </a:lvl1pPr>
            <a:lvl2pPr>
              <a:defRPr sz="3800"/>
            </a:lvl2pPr>
            <a:lvl3pPr>
              <a:defRPr sz="34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91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1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4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485296"/>
            <a:ext cx="6016626" cy="2065329"/>
          </a:xfrm>
        </p:spPr>
        <p:txBody>
          <a:bodyPr anchor="b"/>
          <a:lstStyle>
            <a:lvl1pPr algn="l">
              <a:defRPr sz="3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85297"/>
            <a:ext cx="10223500" cy="10402824"/>
          </a:xfrm>
        </p:spPr>
        <p:txBody>
          <a:bodyPr/>
          <a:lstStyle>
            <a:lvl1pPr>
              <a:defRPr sz="6100"/>
            </a:lvl1pPr>
            <a:lvl2pPr>
              <a:defRPr sz="5300"/>
            </a:lvl2pPr>
            <a:lvl3pPr>
              <a:defRPr sz="46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2550625"/>
            <a:ext cx="6016626" cy="8337496"/>
          </a:xfrm>
        </p:spPr>
        <p:txBody>
          <a:bodyPr/>
          <a:lstStyle>
            <a:lvl1pPr marL="0" indent="0">
              <a:buNone/>
              <a:defRPr sz="2700"/>
            </a:lvl1pPr>
            <a:lvl2pPr marL="870737" indent="0">
              <a:buNone/>
              <a:defRPr sz="2300"/>
            </a:lvl2pPr>
            <a:lvl3pPr marL="1741475" indent="0">
              <a:buNone/>
              <a:defRPr sz="1900"/>
            </a:lvl3pPr>
            <a:lvl4pPr marL="2612212" indent="0">
              <a:buNone/>
              <a:defRPr sz="1700"/>
            </a:lvl4pPr>
            <a:lvl5pPr marL="3482950" indent="0">
              <a:buNone/>
              <a:defRPr sz="1700"/>
            </a:lvl5pPr>
            <a:lvl6pPr marL="4353687" indent="0">
              <a:buNone/>
              <a:defRPr sz="1700"/>
            </a:lvl6pPr>
            <a:lvl7pPr marL="5224424" indent="0">
              <a:buNone/>
              <a:defRPr sz="1700"/>
            </a:lvl7pPr>
            <a:lvl8pPr marL="6095162" indent="0">
              <a:buNone/>
              <a:defRPr sz="1700"/>
            </a:lvl8pPr>
            <a:lvl9pPr marL="6965899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9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8532177"/>
            <a:ext cx="10972800" cy="1007272"/>
          </a:xfrm>
        </p:spPr>
        <p:txBody>
          <a:bodyPr anchor="b"/>
          <a:lstStyle>
            <a:lvl1pPr algn="l">
              <a:defRPr sz="3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1089094"/>
            <a:ext cx="10972800" cy="7313295"/>
          </a:xfrm>
        </p:spPr>
        <p:txBody>
          <a:bodyPr/>
          <a:lstStyle>
            <a:lvl1pPr marL="0" indent="0">
              <a:buNone/>
              <a:defRPr sz="6100"/>
            </a:lvl1pPr>
            <a:lvl2pPr marL="870737" indent="0">
              <a:buNone/>
              <a:defRPr sz="5300"/>
            </a:lvl2pPr>
            <a:lvl3pPr marL="1741475" indent="0">
              <a:buNone/>
              <a:defRPr sz="4600"/>
            </a:lvl3pPr>
            <a:lvl4pPr marL="2612212" indent="0">
              <a:buNone/>
              <a:defRPr sz="3800"/>
            </a:lvl4pPr>
            <a:lvl5pPr marL="3482950" indent="0">
              <a:buNone/>
              <a:defRPr sz="3800"/>
            </a:lvl5pPr>
            <a:lvl6pPr marL="4353687" indent="0">
              <a:buNone/>
              <a:defRPr sz="3800"/>
            </a:lvl6pPr>
            <a:lvl7pPr marL="5224424" indent="0">
              <a:buNone/>
              <a:defRPr sz="3800"/>
            </a:lvl7pPr>
            <a:lvl8pPr marL="6095162" indent="0">
              <a:buNone/>
              <a:defRPr sz="3800"/>
            </a:lvl8pPr>
            <a:lvl9pPr marL="6965899" indent="0">
              <a:buNone/>
              <a:defRPr sz="3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9539449"/>
            <a:ext cx="10972800" cy="1430493"/>
          </a:xfrm>
        </p:spPr>
        <p:txBody>
          <a:bodyPr/>
          <a:lstStyle>
            <a:lvl1pPr marL="0" indent="0">
              <a:buNone/>
              <a:defRPr sz="2700"/>
            </a:lvl1pPr>
            <a:lvl2pPr marL="870737" indent="0">
              <a:buNone/>
              <a:defRPr sz="2300"/>
            </a:lvl2pPr>
            <a:lvl3pPr marL="1741475" indent="0">
              <a:buNone/>
              <a:defRPr sz="1900"/>
            </a:lvl3pPr>
            <a:lvl4pPr marL="2612212" indent="0">
              <a:buNone/>
              <a:defRPr sz="1700"/>
            </a:lvl4pPr>
            <a:lvl5pPr marL="3482950" indent="0">
              <a:buNone/>
              <a:defRPr sz="1700"/>
            </a:lvl5pPr>
            <a:lvl6pPr marL="4353687" indent="0">
              <a:buNone/>
              <a:defRPr sz="1700"/>
            </a:lvl6pPr>
            <a:lvl7pPr marL="5224424" indent="0">
              <a:buNone/>
              <a:defRPr sz="1700"/>
            </a:lvl7pPr>
            <a:lvl8pPr marL="6095162" indent="0">
              <a:buNone/>
              <a:defRPr sz="1700"/>
            </a:lvl8pPr>
            <a:lvl9pPr marL="6965899" indent="0">
              <a:buNone/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51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88118"/>
            <a:ext cx="16459200" cy="2031471"/>
          </a:xfrm>
          <a:prstGeom prst="rect">
            <a:avLst/>
          </a:prstGeom>
        </p:spPr>
        <p:txBody>
          <a:bodyPr vert="horz" lIns="174147" tIns="87074" rIns="174147" bIns="8707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844060"/>
            <a:ext cx="16459200" cy="8044061"/>
          </a:xfrm>
          <a:prstGeom prst="rect">
            <a:avLst/>
          </a:prstGeom>
        </p:spPr>
        <p:txBody>
          <a:bodyPr vert="horz" lIns="174147" tIns="87074" rIns="174147" bIns="8707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11297236"/>
            <a:ext cx="4267200" cy="648942"/>
          </a:xfrm>
          <a:prstGeom prst="rect">
            <a:avLst/>
          </a:prstGeom>
        </p:spPr>
        <p:txBody>
          <a:bodyPr vert="horz" lIns="174147" tIns="87074" rIns="174147" bIns="87074" rtlCol="0" anchor="ctr"/>
          <a:lstStyle>
            <a:lvl1pPr algn="l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ED42B-9234-3C44-B70D-9E4A470C8529}" type="datetimeFigureOut">
              <a:rPr lang="en-US" smtClean="0"/>
              <a:t>4/27/2016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11297236"/>
            <a:ext cx="5791200" cy="648942"/>
          </a:xfrm>
          <a:prstGeom prst="rect">
            <a:avLst/>
          </a:prstGeom>
        </p:spPr>
        <p:txBody>
          <a:bodyPr vert="horz" lIns="174147" tIns="87074" rIns="174147" bIns="87074" rtlCol="0" anchor="ctr"/>
          <a:lstStyle>
            <a:lvl1pPr algn="ctr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11297236"/>
            <a:ext cx="4267200" cy="648942"/>
          </a:xfrm>
          <a:prstGeom prst="rect">
            <a:avLst/>
          </a:prstGeom>
        </p:spPr>
        <p:txBody>
          <a:bodyPr vert="horz" lIns="174147" tIns="87074" rIns="174147" bIns="87074" rtlCol="0" anchor="ctr"/>
          <a:lstStyle>
            <a:lvl1pPr algn="r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C202-CC09-2B40-99F3-001299B8D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4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70737" rtl="0" eaLnBrk="1" latinLnBrk="0" hangingPunct="1">
        <a:spcBef>
          <a:spcPct val="0"/>
        </a:spcBef>
        <a:buNone/>
        <a:defRPr sz="8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3053" indent="-653053" algn="l" defTabSz="870737" rtl="0" eaLnBrk="1" latinLnBrk="0" hangingPunct="1">
        <a:spcBef>
          <a:spcPct val="20000"/>
        </a:spcBef>
        <a:buFont typeface="Arial"/>
        <a:buChar char="•"/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414948" indent="-544211" algn="l" defTabSz="870737" rtl="0" eaLnBrk="1" latinLnBrk="0" hangingPunct="1">
        <a:spcBef>
          <a:spcPct val="20000"/>
        </a:spcBef>
        <a:buFont typeface="Arial"/>
        <a:buChar char="–"/>
        <a:defRPr sz="5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844" indent="-435369" algn="l" defTabSz="870737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3pPr>
      <a:lvl4pPr marL="3047581" indent="-435369" algn="l" defTabSz="870737" rtl="0" eaLnBrk="1" latinLnBrk="0" hangingPunct="1">
        <a:spcBef>
          <a:spcPct val="20000"/>
        </a:spcBef>
        <a:buFont typeface="Arial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4pPr>
      <a:lvl5pPr marL="3918318" indent="-435369" algn="l" defTabSz="870737" rtl="0" eaLnBrk="1" latinLnBrk="0" hangingPunct="1">
        <a:spcBef>
          <a:spcPct val="20000"/>
        </a:spcBef>
        <a:buFont typeface="Arial"/>
        <a:buChar char="»"/>
        <a:defRPr sz="3800" kern="1200">
          <a:solidFill>
            <a:schemeClr val="tx1"/>
          </a:solidFill>
          <a:latin typeface="+mn-lt"/>
          <a:ea typeface="+mn-ea"/>
          <a:cs typeface="+mn-cs"/>
        </a:defRPr>
      </a:lvl5pPr>
      <a:lvl6pPr marL="4789056" indent="-435369" algn="l" defTabSz="870737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6pPr>
      <a:lvl7pPr marL="5659793" indent="-435369" algn="l" defTabSz="870737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7pPr>
      <a:lvl8pPr marL="6530531" indent="-435369" algn="l" defTabSz="870737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8pPr>
      <a:lvl9pPr marL="7401268" indent="-435369" algn="l" defTabSz="870737" rtl="0" eaLnBrk="1" latinLnBrk="0" hangingPunct="1">
        <a:spcBef>
          <a:spcPct val="20000"/>
        </a:spcBef>
        <a:buFont typeface="Arial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0737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70737" algn="l" defTabSz="870737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741475" algn="l" defTabSz="870737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612212" algn="l" defTabSz="870737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4pPr>
      <a:lvl5pPr marL="3482950" algn="l" defTabSz="870737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5pPr>
      <a:lvl6pPr marL="4353687" algn="l" defTabSz="870737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224424" algn="l" defTabSz="870737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162" algn="l" defTabSz="870737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965899" algn="l" defTabSz="870737" rtl="0" eaLnBrk="1" latinLnBrk="0" hangingPunct="1"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3237" cy="121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FHR_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3238" cy="121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0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FHR_2B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3238" cy="121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FHR_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3238" cy="121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8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FHR_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3238" cy="121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13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FHR_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3238" cy="121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7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FHR_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3238" cy="1218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48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Custom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ICF International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Ziolkowski</dc:creator>
  <cp:lastModifiedBy>Chiaparas, Courtney</cp:lastModifiedBy>
  <cp:revision>5</cp:revision>
  <cp:lastPrinted>2016-04-25T16:51:06Z</cp:lastPrinted>
  <dcterms:created xsi:type="dcterms:W3CDTF">2016-03-17T18:40:58Z</dcterms:created>
  <dcterms:modified xsi:type="dcterms:W3CDTF">2016-04-27T22:26:44Z</dcterms:modified>
</cp:coreProperties>
</file>